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B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051" y="886389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051" y="336606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4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10006781" cy="1325563"/>
          </a:xfrm>
        </p:spPr>
        <p:txBody>
          <a:bodyPr/>
          <a:lstStyle>
            <a:lvl1pPr algn="just">
              <a:defRPr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00" y="1658476"/>
            <a:ext cx="10006781" cy="4351338"/>
          </a:xfrm>
        </p:spPr>
        <p:txBody>
          <a:bodyPr vert="eaVert"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6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2681" y="252000"/>
            <a:ext cx="2493706" cy="5811838"/>
          </a:xfrm>
        </p:spPr>
        <p:txBody>
          <a:bodyPr vert="eaVert"/>
          <a:lstStyle>
            <a:lvl1pPr algn="just">
              <a:defRPr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00" y="252000"/>
            <a:ext cx="7336555" cy="5811838"/>
          </a:xfrm>
        </p:spPr>
        <p:txBody>
          <a:bodyPr vert="eaVert"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0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1" y="252000"/>
            <a:ext cx="10052206" cy="1325563"/>
          </a:xfrm>
        </p:spPr>
        <p:txBody>
          <a:bodyPr/>
          <a:lstStyle>
            <a:lvl1pPr algn="just">
              <a:defRPr>
                <a:solidFill>
                  <a:srgbClr val="0BB8C9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668309"/>
            <a:ext cx="10052206" cy="425071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4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1001815"/>
            <a:ext cx="10209776" cy="2852737"/>
          </a:xfrm>
        </p:spPr>
        <p:txBody>
          <a:bodyPr anchor="b"/>
          <a:lstStyle>
            <a:lvl1pPr>
              <a:defRPr sz="6000"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3881540"/>
            <a:ext cx="102097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11064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10061653" cy="1325563"/>
          </a:xfrm>
        </p:spPr>
        <p:txBody>
          <a:bodyPr/>
          <a:lstStyle>
            <a:lvl1pPr>
              <a:defRPr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00" y="1658476"/>
            <a:ext cx="4957916" cy="4351338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737" y="1658476"/>
            <a:ext cx="4957916" cy="4351338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4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9839147" cy="1325563"/>
          </a:xfrm>
        </p:spPr>
        <p:txBody>
          <a:bodyPr/>
          <a:lstStyle>
            <a:lvl1pPr algn="just">
              <a:defRPr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1" y="1655815"/>
            <a:ext cx="4825994" cy="823912"/>
          </a:xfrm>
        </p:spPr>
        <p:txBody>
          <a:bodyPr anchor="b"/>
          <a:lstStyle>
            <a:lvl1pPr marL="0" indent="0" algn="just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118" y="2479727"/>
            <a:ext cx="4825994" cy="3488454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1386" y="1655815"/>
            <a:ext cx="4849761" cy="823912"/>
          </a:xfrm>
        </p:spPr>
        <p:txBody>
          <a:bodyPr anchor="b"/>
          <a:lstStyle>
            <a:lvl1pPr marL="0" indent="0" algn="just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9503" y="2479727"/>
            <a:ext cx="4849761" cy="3488454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9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10515600" cy="1325563"/>
          </a:xfrm>
        </p:spPr>
        <p:txBody>
          <a:bodyPr/>
          <a:lstStyle>
            <a:lvl1pPr>
              <a:defRPr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3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695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3932237" cy="1600200"/>
          </a:xfrm>
        </p:spPr>
        <p:txBody>
          <a:bodyPr anchor="b"/>
          <a:lstStyle>
            <a:lvl1pPr algn="just">
              <a:defRPr sz="3200"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46" y="898935"/>
            <a:ext cx="5661793" cy="4873625"/>
          </a:xfrm>
        </p:spPr>
        <p:txBody>
          <a:bodyPr/>
          <a:lstStyle>
            <a:lvl1pPr algn="just">
              <a:defRPr sz="3200"/>
            </a:lvl1pPr>
            <a:lvl2pPr algn="just">
              <a:defRPr sz="2800"/>
            </a:lvl2pPr>
            <a:lvl3pPr algn="just">
              <a:defRPr sz="2400"/>
            </a:lvl3pPr>
            <a:lvl4pPr algn="just">
              <a:defRPr sz="2000"/>
            </a:lvl4pPr>
            <a:lvl5pPr algn="just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681" y="1960972"/>
            <a:ext cx="3932237" cy="3811588"/>
          </a:xfrm>
        </p:spPr>
        <p:txBody>
          <a:bodyPr/>
          <a:lstStyle>
            <a:lvl1pPr marL="0" indent="0" algn="just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6444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3932237" cy="1600200"/>
          </a:xfrm>
        </p:spPr>
        <p:txBody>
          <a:bodyPr anchor="b"/>
          <a:lstStyle>
            <a:lvl1pPr algn="just">
              <a:defRPr sz="3200">
                <a:solidFill>
                  <a:srgbClr val="0BB8C9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91" y="751451"/>
            <a:ext cx="5858438" cy="4873625"/>
          </a:xfrm>
        </p:spPr>
        <p:txBody>
          <a:bodyPr anchor="t"/>
          <a:lstStyle>
            <a:lvl1pPr marL="0" indent="0" algn="just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380" y="1852200"/>
            <a:ext cx="3932237" cy="3772876"/>
          </a:xfrm>
        </p:spPr>
        <p:txBody>
          <a:bodyPr/>
          <a:lstStyle>
            <a:lvl1pPr marL="0" indent="0" algn="just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05562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10515600" cy="1325563"/>
          </a:xfrm>
          <a:prstGeom prst="rect">
            <a:avLst/>
          </a:prstGeom>
        </p:spPr>
        <p:txBody>
          <a:bodyPr vert="horz" lIns="91440" tIns="4680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658476"/>
            <a:ext cx="10515600" cy="4351338"/>
          </a:xfrm>
          <a:prstGeom prst="rect">
            <a:avLst/>
          </a:prstGeom>
        </p:spPr>
        <p:txBody>
          <a:bodyPr vert="horz" lIns="91440" tIns="4680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just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52051" y="747251"/>
            <a:ext cx="9144000" cy="2379254"/>
          </a:xfrm>
        </p:spPr>
        <p:txBody>
          <a:bodyPr/>
          <a:lstStyle/>
          <a:p>
            <a:r>
              <a:rPr lang="sl-SI" altLang="sl-SI" dirty="0">
                <a:solidFill>
                  <a:srgbClr val="0BB8C9"/>
                </a:solidFill>
              </a:rPr>
              <a:t>Naslov prispevka</a:t>
            </a:r>
            <a:endParaRPr lang="sl-SI" dirty="0">
              <a:solidFill>
                <a:srgbClr val="0BB8C9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altLang="sl-SI" dirty="0"/>
              <a:t>Ime in priimek avtorja</a:t>
            </a:r>
          </a:p>
          <a:p>
            <a:endParaRPr lang="sl-SI" dirty="0" smtClean="0"/>
          </a:p>
          <a:p>
            <a:r>
              <a:rPr lang="sl-SI" altLang="sl-SI" dirty="0"/>
              <a:t>Mentor(-ica): ime in priimek</a:t>
            </a:r>
          </a:p>
          <a:p>
            <a:r>
              <a:rPr lang="sl-SI" altLang="sl-SI" dirty="0"/>
              <a:t>Somentor(-ice/-ji): ime in priimek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40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2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22</Words>
  <Application>Microsoft Office PowerPoint</Application>
  <PresentationFormat>Širokozaslonsko</PresentationFormat>
  <Paragraphs>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Naslov prispevka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Marko Uršič</dc:creator>
  <cp:lastModifiedBy>Marko Uršič</cp:lastModifiedBy>
  <cp:revision>10</cp:revision>
  <dcterms:created xsi:type="dcterms:W3CDTF">2019-01-23T08:29:55Z</dcterms:created>
  <dcterms:modified xsi:type="dcterms:W3CDTF">2019-04-10T06:55:24Z</dcterms:modified>
</cp:coreProperties>
</file>